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AC9D2-79F9-4C7F-9C1D-9BC1B6C023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FC95BC-F62F-478F-8A12-BA9DF8441D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92E4FD-99BA-48BE-89C7-C6AF12B440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D26771-C970-412E-A71B-C28953B044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A4D88C-B871-400E-9938-604E8EAC97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1A1CE9-FABF-4E3A-BF77-3AD7FD8AD5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D1BEBA-106B-4F11-B3F4-968580766B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D63689F-585A-443B-A060-E2BAFCE985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F20941D-02EB-47CC-B5FE-A5C18898E6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8D6EC8-C1A7-4F4C-A117-57ABEB5D14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926208-F5A8-4BAA-BFA7-15EEA81ADF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685800"/>
            <a:ext cx="60213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7283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2020-11-21T01:51:09.350</cp:lastPrinted>
  <dcterms:created xsi:type="dcterms:W3CDTF">2020-11-21T01:51:09Z</dcterms:created>
  <dcterms:modified xsi:type="dcterms:W3CDTF">2020-11-21T01:51:09Z</dcterms:modified>
</cp:coreProperties>
</file>