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72FD16-9EB4-4F9E-8851-02DB9763C6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C46F7-4100-4AA9-A6FD-3124185F06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CA1FBF-1F12-4F4C-B0B7-72535A3DB6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92E1FE-FF68-4462-BDE1-C98C822B96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E5E53C-F13A-4827-AF1F-EDBE4CE612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113F6C-2F9B-43AF-BBB6-C1FA1707F9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F55D6CA-944B-4F96-BB32-F55AA536B9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BB43C64-BF67-42D3-B927-99C74AA1CF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3DC40CC-2475-4AEE-B3D9-A112A44B13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450A0B-A76D-4E1B-A360-C720BCB2A2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982EBD-FE81-4019-843A-86624C6DE4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685800"/>
            <a:ext cx="67421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3828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2020-11-21T01:51:09.630</cp:lastPrinted>
  <dcterms:created xsi:type="dcterms:W3CDTF">2020-11-21T01:51:09Z</dcterms:created>
  <dcterms:modified xsi:type="dcterms:W3CDTF">2020-11-21T01:51:09Z</dcterms:modified>
</cp:coreProperties>
</file>