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9E4400-1939-4991-A789-47DB3BF22C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3870A3-38E9-4A54-84D8-E99B22514E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BBA032-5ECE-45AB-B794-C6AFFC85DE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6608CB-0781-4EAA-9E9F-E71C37DBE3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D7F4D-78E3-4A5A-94A6-74B85477E5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9B2BDC-9162-4FE8-BF25-6D67B35B3E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DA57DA8-3059-4E47-AC03-4025E31387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A6C213D-4C89-426A-8F90-BDAE114FB1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701FB67-3ADE-47B0-B7D0-0B123A2628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7A6150-544B-41CC-9EC1-C04CF6DD7F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0897F0-ED2E-428F-9F5E-8C6BF32C54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3" y="685800"/>
            <a:ext cx="71770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6766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2020-11-21T01:51:09.891</cp:lastPrinted>
  <dcterms:created xsi:type="dcterms:W3CDTF">2020-11-21T01:51:09Z</dcterms:created>
  <dcterms:modified xsi:type="dcterms:W3CDTF">2020-11-21T01:51:09Z</dcterms:modified>
</cp:coreProperties>
</file>