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52BE53-2582-4B36-A46C-9151620BC6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8A2567-3E93-4D85-8B80-E074062A55B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A3C458-16CB-4B46-A87B-D97CA948BC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05F4FF-13CD-4FC2-B7F6-277992A70D4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1B80A2-3E5D-4FA7-A919-1EAF246369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D565025-5C55-46F1-BF90-07123C3CB5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BA94518-7E24-45C5-ABA5-02AD766C17E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0BBE033-6585-4CAC-950B-EB8F5B373E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0E9F3C5-766F-4CB4-934C-9B0EAA0525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5705AD0-D5DB-4459-A206-26D4F7485E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177EE5F-43AB-4C76-982D-37B2FA2A29F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76338"/>
            <a:ext cx="7772400" cy="4503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761595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2020-11-21T01:51:10.276</cp:lastPrinted>
  <dcterms:created xsi:type="dcterms:W3CDTF">2020-11-21T01:51:10Z</dcterms:created>
  <dcterms:modified xsi:type="dcterms:W3CDTF">2020-11-21T01:51:10Z</dcterms:modified>
</cp:coreProperties>
</file>