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513B6F-C110-4084-B5F7-DB32BB9C02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D66D3E-60A2-4AFA-A09B-0110F96C4F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477A46-32FC-4265-B1AF-C42A411645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0682CA-DE97-4224-91D5-F45A327FF4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BA41D7-6B9F-49B0-A197-F69F23D565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6B73624-9656-4DAB-B46A-3798A30401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53F6142-2015-4C2A-A575-394BB6C2AE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0E07C2D-2FE5-4756-ACFA-BC80811698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E0342A3-ECB8-4FE2-A328-445D5D8C07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D6BF3B5-B6B4-42B7-BB04-D6A7C5BF52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615D1CB-5E91-48FE-9599-E0DF4EDEF8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38" y="685800"/>
            <a:ext cx="44799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453652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2020-11-21T01:51:10.567</cp:lastPrinted>
  <dcterms:created xsi:type="dcterms:W3CDTF">2020-11-21T01:51:10Z</dcterms:created>
  <dcterms:modified xsi:type="dcterms:W3CDTF">2020-11-21T01:51:10Z</dcterms:modified>
</cp:coreProperties>
</file>