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089767-37F7-42C0-B210-AE5819C8D2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1CBAA-BE46-42DA-A866-DF92AFDC97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D50B09-8764-4464-9933-A6476B7622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C68F9C-B1AA-4C9E-A28A-3E9EBA477C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2323B5-9CE6-4129-B178-D7D95693FD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392939-04D9-4C9F-B742-3738985104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94447E5-7568-4018-88D3-8F1B7A332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420C283-1B7D-4422-90CD-09E8CA5B9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0FBEEA-6DF1-45F7-ACD7-C19DE6A9E5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AC22EB-4DB5-4A87-9FDA-EF7366C082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8B8C12-E429-4676-85D3-94F5D6C2D8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7275"/>
            <a:ext cx="7772400" cy="474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4940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2020-11-21T01:51:10.821</cp:lastPrinted>
  <dcterms:created xsi:type="dcterms:W3CDTF">2020-11-21T01:51:10Z</dcterms:created>
  <dcterms:modified xsi:type="dcterms:W3CDTF">2020-11-21T01:51:10Z</dcterms:modified>
</cp:coreProperties>
</file>