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240632-84CC-4BDE-A845-389712ECC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2AC4F4-8DFB-4E52-B479-18E4146440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776EB3-8050-4532-9CC8-A76199879B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309E4-B853-4961-9354-8578F8F87F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2CC743-CEDB-4485-BF7C-C38E628787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B2FC43-ECA2-45BF-8232-A58C27EA77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B95EF0-BD95-4E44-948D-88E651A64E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5D7FA2-1532-4ED9-8162-B876B3FE64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45BFD43-B1DB-4C57-AD84-65D71E7CC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8458AE-2109-406F-B07E-A386BBC0F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E604F4-2939-462B-ABF5-2B3C6EA2E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685800"/>
            <a:ext cx="44370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8751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2020-11-21T01:51:11.087</cp:lastPrinted>
  <dcterms:created xsi:type="dcterms:W3CDTF">2020-11-21T01:51:11Z</dcterms:created>
  <dcterms:modified xsi:type="dcterms:W3CDTF">2020-11-21T01:51:11Z</dcterms:modified>
</cp:coreProperties>
</file>