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3F13E2-35B9-487C-ABB0-E46A71AB70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0069E4-0EB8-4037-9BEF-4DC1BCE887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C7694C-57DC-42B1-B66D-4538FE5021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9D886A-2548-4714-A8BD-366EA97AC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84F568-88AE-480C-B5FF-0412FB4187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81B183-8AD9-4DC2-8627-580D1BB8A4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667604C-25D6-4337-A3B3-DE7DE0802F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E394D8-EAC0-42F2-8A60-4C9769622C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AEC92D-9B0F-431C-821E-9B648F91ED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2C5AEF-D6DE-4365-ADF8-3AC7C3B7AC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60D331-8029-4A88-92C5-E697AC5CA9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68375"/>
            <a:ext cx="7772400" cy="492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43832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2020-11-21T01:51:11.348</cp:lastPrinted>
  <dcterms:created xsi:type="dcterms:W3CDTF">2020-11-21T01:51:11Z</dcterms:created>
  <dcterms:modified xsi:type="dcterms:W3CDTF">2020-11-21T01:51:11Z</dcterms:modified>
</cp:coreProperties>
</file>