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9B3DF2-AC1E-4AD2-858F-E966424C30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E0DBD2-F133-4298-BAC8-3D624E2012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C84C60-1429-4570-B927-A2A2F4DC4C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83F75A-8B43-4210-94DA-F478E379B6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7E39A2-FAA6-44B6-9377-B4110C8B42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C03879-CB2F-48F7-83C7-51F957C840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625C821-4769-418A-8639-A6A92F7FE2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992F425-BA98-4E48-BEB4-471FCDC172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E09A2FC-24CE-4322-AB28-AF11BA1251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09D696-FA94-45C9-86F2-56B3B1FA36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DF84EE-61AD-46D8-88C3-0E123B6F70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685800"/>
            <a:ext cx="4546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7788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2020-11-21T01:51:11.615</cp:lastPrinted>
  <dcterms:created xsi:type="dcterms:W3CDTF">2020-11-21T01:51:11Z</dcterms:created>
  <dcterms:modified xsi:type="dcterms:W3CDTF">2020-11-21T01:51:11Z</dcterms:modified>
</cp:coreProperties>
</file>