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D0BB1-4D42-4A62-A5CE-A86CA8A223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B865C1-E7BA-45F0-A318-3157AB80EE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4FADE9-8D56-406F-BF75-AC3067D7D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1BDEC4-339B-46B3-897B-34B2A0F4C0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E83F37-2F6E-4862-A823-92B746DF1A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A6C39E-976F-44A7-966F-3938570453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F9004C-EA23-4CC2-B8EE-BA6909BF4F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CCB6985-3A74-4385-9A81-4CADD32A89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1399190-BA8B-49A1-AA68-DAE9234813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805993-1838-4558-BEFC-9D6D88BC4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8AF2D2-D6C7-4265-8962-6EB3654F20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1438"/>
            <a:ext cx="7772400" cy="4173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6755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2020-11-21T01:51:11.983</cp:lastPrinted>
  <dcterms:created xsi:type="dcterms:W3CDTF">2020-11-21T01:51:11Z</dcterms:created>
  <dcterms:modified xsi:type="dcterms:W3CDTF">2020-11-21T01:51:12Z</dcterms:modified>
</cp:coreProperties>
</file>