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5555D8-7EF2-4551-8814-7FAE8D7EB6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3278E-0061-4EFA-AF68-19ED08B0BB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870DDD-0995-4448-98AC-6D7F3D2F9B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021AF2-5551-4E5B-B01D-0F50593B7D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033C72-F639-4027-8447-6ED2441B3B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3D65DA-C506-4EB2-9571-E7CF2449DC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34AECA1-0A76-47F8-A28D-C5030BC238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A6457F0-58CF-4032-BCA9-98EFDBE868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508E0D8-A1F4-4087-8736-5FAC87653A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5DE76B-050B-49E3-BF25-056DD7627A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86F86C-AE4C-411D-8A25-FBD17BA32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4625"/>
            <a:ext cx="7772400" cy="396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94490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2020-11-21T01:51:12.273</cp:lastPrinted>
  <dcterms:created xsi:type="dcterms:W3CDTF">2020-11-21T01:51:12Z</dcterms:created>
  <dcterms:modified xsi:type="dcterms:W3CDTF">2020-11-21T01:51:12Z</dcterms:modified>
</cp:coreProperties>
</file>