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504BF3-E6C2-423E-A136-1F0B4F7E5A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BC63CF-E8D4-4C42-94BF-4300611371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E27F29-AFBF-4895-B3FD-B678972915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8E2C95-A7D8-4D7D-90EE-9859129457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FE4821-E644-4B3A-8CB7-06F6178499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A693FE-8F63-4F1A-834E-961394C3D2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7F25E1-5D85-4EEC-9DE3-146F66FCF6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A7BEA1-C58D-4BA1-9D18-056B940D9E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CAC0169-8C39-44CA-8DD8-5BBEBE3ACE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EDEEAE-1635-4E9C-96E0-5DE0CBD82A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55EEA1-AA3C-4AF3-AF0E-338C78B24B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685800"/>
            <a:ext cx="73056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84594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2020-11-21T01:51:12.543</cp:lastPrinted>
  <dcterms:created xsi:type="dcterms:W3CDTF">2020-11-21T01:51:12Z</dcterms:created>
  <dcterms:modified xsi:type="dcterms:W3CDTF">2020-11-21T01:51:12Z</dcterms:modified>
</cp:coreProperties>
</file>