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B0A2C32-31B8-41BB-A8DE-A6507287807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EECB97-75F0-4B2C-94E3-D399F3C73FC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112F35-7F9D-4436-BCAE-D503F80106B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0E3CA-F4C9-4A69-88DF-17BC28C8240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AC189BA-1B70-4730-AC60-988BB7ECD8A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9C63AB3-5073-4B85-B396-89854B1BFF0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8803388-2D65-4B8E-BD48-ACC3E93D839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3B2E323-DB77-4741-A659-F75B0E0F2F0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3FB9E00-0442-43C6-998D-48C0C274C76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D413E89-B0B7-4F44-A103-28CF9D6C56C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0825BFC-2DAF-4696-8482-E37F34CA615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4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77988"/>
            <a:ext cx="7772400" cy="3502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918930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2020-11-21T01:51:12.829</cp:lastPrinted>
  <dcterms:created xsi:type="dcterms:W3CDTF">2020-11-21T01:51:12Z</dcterms:created>
  <dcterms:modified xsi:type="dcterms:W3CDTF">2020-11-21T01:51:12Z</dcterms:modified>
</cp:coreProperties>
</file>