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FF653C-5739-41A8-B978-AF85888953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000C9D-AA5A-46AD-B854-6F0E33380B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B90FF0-3DD8-4F75-AF82-519588C007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18F726-9873-4183-85D2-DABFC41554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F622D2-9707-4FCB-8A76-36FB6DF362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521CA92-DCCA-4FCD-9C5C-B428225231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20ACAA9-F03B-47D3-A814-C72899520C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16DA9C4-2CFA-482D-ADA2-CE2E7F127A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9B44379-4A46-4F8E-939D-1EBCBE88D0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B6EB05C-3521-42B2-B164-3A3BA970DF6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23D3DAD-FAA7-4382-B429-E481A0B922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49338"/>
            <a:ext cx="7772400" cy="4757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34639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2020-11-21T01:51:13.207</cp:lastPrinted>
  <dcterms:created xsi:type="dcterms:W3CDTF">2020-11-21T01:51:13Z</dcterms:created>
  <dcterms:modified xsi:type="dcterms:W3CDTF">2020-11-21T01:51:13Z</dcterms:modified>
</cp:coreProperties>
</file>