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4A9D9F-1230-49A1-A138-491F286155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A3F628-3AC6-4454-9B52-7418509AAA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C56E76-0D2A-4AC4-B858-ADBFCC980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A67E16-5EFC-4749-9040-C3B759DE56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B020E2-997B-4BFD-B1A0-E55AE53F7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5D9295-8CA7-4D4C-89F0-936911FC50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F5A742-5C6D-4CC7-8660-2F56FF4065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D52C5A4-22D5-41D4-BCBB-2C60834BCE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F47A029-0D22-48FB-B5F4-C1D0927275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64F5C4-D466-448E-AF70-36780C195F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87B7E0-0F41-4E35-99A6-30D48E0317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6625"/>
            <a:ext cx="7772400" cy="498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9044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2020-11-21T01:51:13.487</cp:lastPrinted>
  <dcterms:created xsi:type="dcterms:W3CDTF">2020-11-21T01:51:13Z</dcterms:created>
  <dcterms:modified xsi:type="dcterms:W3CDTF">2020-11-21T01:51:13Z</dcterms:modified>
</cp:coreProperties>
</file>