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84A8F6-357D-4128-AD4D-5DC93BEE38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8D7511-BB8B-43CB-9FD7-B28BB14A55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465E05-CAAF-4D7E-A649-39E3C6D78C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F45D7E-F72B-45B3-8E19-1AE9EE6327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ED9C72-7D7C-4259-9636-8180CB1316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4B3B96-742E-4551-8D86-9628C33F1F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D390C61-8361-43FA-87E2-B1991B83BC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C5AE63E-918E-4E58-A36E-19E468A91A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7A8DB69-6285-4635-8389-15C836DA25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A045A1-D1D5-4827-8F51-E5AB82192A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928F5E-CCD4-4E55-8EC4-B3DECE14B2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2175"/>
            <a:ext cx="7772400" cy="253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359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2020-11-21T01:51:13.772</cp:lastPrinted>
  <dcterms:created xsi:type="dcterms:W3CDTF">2020-11-21T01:51:13Z</dcterms:created>
  <dcterms:modified xsi:type="dcterms:W3CDTF">2020-11-21T01:51:13Z</dcterms:modified>
</cp:coreProperties>
</file>