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6BAA60-0A73-47A9-8F26-0C7042E94C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EC5EE3-06C0-405B-BDEE-0D61DB54DF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14E2E5-A3C9-45DC-A789-74423D1E4F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5A39B9-D590-4086-9CF5-E6AA1C967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8C4D7F-7D94-45CD-AE28-C5EE380109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D7FBD7-A3BD-43E8-8BDC-F89C6CC993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74BD8A-FC68-4131-A0D4-E57179FB01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B829990-512D-4393-BF9A-9E6F8B1A4E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0F19BCE-014C-4795-B94F-4D9CD8BB2E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9E5E8D-6FDD-4E0F-AF52-1A9CF833AC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F34D8F-ED2A-44F6-8B32-C7233EEC3B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5763"/>
            <a:ext cx="7772400" cy="354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579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2020-11-21T01:51:14.024</cp:lastPrinted>
  <dcterms:created xsi:type="dcterms:W3CDTF">2020-11-21T01:51:14Z</dcterms:created>
  <dcterms:modified xsi:type="dcterms:W3CDTF">2020-11-21T01:51:14Z</dcterms:modified>
</cp:coreProperties>
</file>