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1F2B20-C1CC-4056-BCC9-F9A3F44030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A257AB-40BE-4CB8-BF60-D62469731F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DC7ECE-90E9-4DD9-AD5C-82536C159C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7E8453-AC10-443A-80C7-8BF065DA23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7BE0CC-2557-4C5F-BAA8-6685829E35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920D9E-3DC2-4C6D-B237-3B1E0C09D0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76FE3F1-F903-4D8B-9026-906604A4A3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CF5F638-0F11-4FE6-A1B9-B0A407A1E7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B63FCA-EC9C-4451-9794-900EBCBA4C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3A6F95-EF95-4677-AE4D-0D609C7F45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1EE3615-32C3-4C64-B809-3AEE9AAA26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6800"/>
            <a:ext cx="7772400" cy="218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392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2020-11-21T01:51:14.300</cp:lastPrinted>
  <dcterms:created xsi:type="dcterms:W3CDTF">2020-11-21T01:51:14Z</dcterms:created>
  <dcterms:modified xsi:type="dcterms:W3CDTF">2020-11-21T01:51:14Z</dcterms:modified>
</cp:coreProperties>
</file>