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9E96EB-32CD-4829-B66A-2F1ADE4E5A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5CC2E2-DFBE-4279-BD90-8CCB3B7BAD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2618D1-4C4F-4FCF-B4C5-299FE6D109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07627D-0BEE-44EE-AFB5-A93D5EA32B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A8CE2A-C80B-48C0-8AA9-D1C07B9B97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39568C-CF1F-4D73-9986-41B1DAE172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F973C0A-600A-47D3-B9A9-567B04CE32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4F7FA3F-B4A4-45BA-A9B4-08CE1762D5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11971B4-60DC-497C-86E5-BEA2D2D9DC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CA92C3-E2E8-4E8E-A725-CB45928C24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4D2CFC-FA19-43E0-B5CE-D23909B75F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93738"/>
            <a:ext cx="7772400" cy="5468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3044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2020-11-21T01:51:14.541</cp:lastPrinted>
  <dcterms:created xsi:type="dcterms:W3CDTF">2020-11-21T01:51:14Z</dcterms:created>
  <dcterms:modified xsi:type="dcterms:W3CDTF">2020-11-21T01:51:14Z</dcterms:modified>
</cp:coreProperties>
</file>