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4EA72E5-EFBA-47E8-BB7B-41443F35D18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6506CF7-2A83-4CF2-8B64-863B2B08AC8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39A028B-19F9-474E-BD13-A78A66AD744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854303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6051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671024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94338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96862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277432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40710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08807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A7F429F-9DF4-4A58-90A8-2A01F7E93F5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87171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47944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99662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36FEC0C-3699-499F-9011-8C7FA6F65D5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8563E86-00DD-4B8D-9422-2D887C50CA8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DA67EF8E-40F7-465D-9007-2A34B58DD32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3599062C-C3AB-450B-8D47-700CF1F6DB4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10C5E17C-20B0-4433-A812-8413C3683B8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3E22E9-B827-4A28-9097-4786F22D411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17E8E9C-15CA-490A-BDBE-883ADE8F949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03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05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75" y="685800"/>
            <a:ext cx="687705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2616345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2020-11-21T01:51:14.922</cp:lastPrinted>
  <dcterms:created xsi:type="dcterms:W3CDTF">2020-11-21T01:51:14Z</dcterms:created>
  <dcterms:modified xsi:type="dcterms:W3CDTF">2020-11-21T01:51:14Z</dcterms:modified>
</cp:coreProperties>
</file>