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791E7-2BC3-4EC0-AC51-4645D108F5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165CF-BDCB-43AF-9C6F-E9838DDBB5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E1F45C-422E-4DBD-A66A-1DA08C67FA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FA640D-0A1B-477E-98D5-1C1F1FCF43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3FC1C2-6799-4426-9957-73359F38EA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B4836B-2BC9-4B16-80A5-33575E1982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B0335D3-F887-4B3B-A520-9E7630F5DF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6D4871D-F64A-40B9-8C7A-96BC28A87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F7BB26-6F44-4EB1-B285-ADAEECB45C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A5BE5B-D005-4D4B-8020-479BFF640D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BFE0A3-BE65-441A-9657-D6CE96F011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685800"/>
            <a:ext cx="65643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7199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2020-11-21T01:51:15.208</cp:lastPrinted>
  <dcterms:created xsi:type="dcterms:W3CDTF">2020-11-21T01:51:15Z</dcterms:created>
  <dcterms:modified xsi:type="dcterms:W3CDTF">2020-11-21T01:51:15Z</dcterms:modified>
</cp:coreProperties>
</file>