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CB2C41E-406B-4622-8C76-29ABF17147B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CA32FF3-2FD0-4488-91A2-2EE64F9BA1D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6968A31-48C8-4EAB-9107-0D9D9D15B96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5854303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860516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4671024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8943389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8968624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1277432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4407108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7088077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5C4847A-7A87-45BD-AE2B-B28BA92AED8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3871717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3479443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8996627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3B28328-6130-46C2-93AB-F0714B2B729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74D84770-D59A-49F1-BDA8-BE7ADE6C293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9792AF78-B6A3-4967-A43D-C857A79D19F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32AB425B-CC4F-493E-B687-ED9FD11EF17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CD2D9BAE-C0C1-4344-BABE-F6DF38EA999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A80FC253-0792-4316-89F2-E0F23460B85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102C8471-10E8-46A7-BD5D-581AE714208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7033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004053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8913" y="685800"/>
            <a:ext cx="6224587" cy="548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87518857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2020-11-21T01:51:15.486</cp:lastPrinted>
  <dcterms:created xsi:type="dcterms:W3CDTF">2020-11-21T01:51:15Z</dcterms:created>
  <dcterms:modified xsi:type="dcterms:W3CDTF">2020-11-21T01:51:15Z</dcterms:modified>
</cp:coreProperties>
</file>