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6A673E-56F6-40B7-823C-787529684DF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DB239F7-5859-473B-A0F1-78F4E4B28D3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D044537-E557-4619-A224-065FDABDFA1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854303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6051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671024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94338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96862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277432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40710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08807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69F3F26-325B-4E28-8BE6-0143967162B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87171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47944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996627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B427A09-6FCE-4C92-B8C5-49AE9C7F588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9084D43-BD10-46D8-873F-0BC6D725FBE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42C5C1CB-8DF4-4CBF-A4B9-5949498953E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346194BE-3D56-4D3F-8EA4-0E441812AE8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54016282-261B-4D5B-8725-6D9F07AD9D2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B8ED016-25D2-4411-82D4-C48EA27AF5A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F47F09D-15FB-44D0-905A-AB767D47754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033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405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988" y="685800"/>
            <a:ext cx="3754437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3105863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2020-11-21T01:51:15.754</cp:lastPrinted>
  <dcterms:created xsi:type="dcterms:W3CDTF">2020-11-21T01:51:15Z</dcterms:created>
  <dcterms:modified xsi:type="dcterms:W3CDTF">2020-11-21T01:51:15Z</dcterms:modified>
</cp:coreProperties>
</file>