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3650F-948B-4AB6-9749-3C6EE951D8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FBF21D-8FBE-4EA1-ACB8-8B1E60B8F2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8D955B-1FAE-47CB-8647-FEA0F60458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5784C9-179F-4507-9877-88203C67C0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BEB359-646B-45E6-B474-E8973E2697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DFBDFA-724E-43E0-A6B5-82BBE6C46F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0C85D9D-4181-4F8D-8D2F-80C94526B4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C3517EC-EEE0-4019-B66D-47A72D304D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BF141A1-1921-4E3C-80BD-81F5CBBEE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FDA53F-6B7A-4B55-9423-F4441A3225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E01B6D-6866-40B4-A31A-6EFF649909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09775"/>
            <a:ext cx="7772400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9599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2020-11-21T01:51:16.015</cp:lastPrinted>
  <dcterms:created xsi:type="dcterms:W3CDTF">2020-11-21T01:51:16Z</dcterms:created>
  <dcterms:modified xsi:type="dcterms:W3CDTF">2020-11-21T01:51:16Z</dcterms:modified>
</cp:coreProperties>
</file>