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0B1887-C928-4E5F-A9AE-754111FBF6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A4F1DC-F82C-469A-BB44-90CB44E175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A7E589-9FAD-412C-B1AB-8D49CC6164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D9B55-0092-4B78-902D-61D19D336B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D7598B-931A-42CF-818F-C5ED6D214E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EEFB3E-9B52-455E-B64C-480A96647F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762A1C9-121C-43D5-9ACF-85DE129037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A1FBDB5-0BCE-4FB5-8D16-169124D272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3CDACDC-7E90-418E-A1FB-562939D7FA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99684A-5A3C-4513-A614-036674AD0E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C93995-340F-414B-BAAC-49705F62A3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35038"/>
            <a:ext cx="7772400" cy="4986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16196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2020-11-21T01:51:16.270</cp:lastPrinted>
  <dcterms:created xsi:type="dcterms:W3CDTF">2020-11-21T01:51:16Z</dcterms:created>
  <dcterms:modified xsi:type="dcterms:W3CDTF">2020-11-21T01:51:16Z</dcterms:modified>
</cp:coreProperties>
</file>