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6622E6-E03E-4F19-8A11-F1D2B6398D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03BBE1-BBE7-4A55-8618-A62418BB08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A5CA33-011E-4EA5-9AD9-29BAC0E85E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D51D60-663E-479C-ADE4-618DA2D50A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F16530-9A64-4AED-A8BE-18B2D943E3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FD10C6-1974-436A-AB80-2606FE9D4E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2C7A3E-C51E-4F39-95D1-848EB6FFE9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5489145-41DE-4E3C-9F3A-12DCC67187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1E38FC4-2CDC-4186-9A28-21D64C885F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F2116A-DAFA-417C-96EE-419799E27C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04FD2B-7FCF-4068-A325-7AABD99712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685800"/>
            <a:ext cx="7137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4723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2020-11-21T01:51:16.944</cp:lastPrinted>
  <dcterms:created xsi:type="dcterms:W3CDTF">2020-11-21T01:51:16Z</dcterms:created>
  <dcterms:modified xsi:type="dcterms:W3CDTF">2020-11-21T01:51:16Z</dcterms:modified>
</cp:coreProperties>
</file>