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DFF258-EE82-40CF-B095-E9AEA5A49A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E6D84D-376E-42E0-9963-B10375709A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C9ECC1-084D-49EB-8448-7CD5D67896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7062E0-BE62-432E-9335-3D9ACE7018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7A070B-DC54-4534-A17C-320A769A36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82AEB5-A2E5-455C-9C57-1BA73F3314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1A7F6AA-612E-46F7-B71C-ACD3A98100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262E5D7-1735-4AE0-B227-DA992F06F3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CEBEE55-DF96-4267-844A-3B776E91B1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4735D4-C197-4821-BD8F-9D0BCA1E14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72C561-D1F5-4B73-B8C1-BBCEA99529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685800"/>
            <a:ext cx="7343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7744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2020-11-21T01:51:17.218</cp:lastPrinted>
  <dcterms:created xsi:type="dcterms:W3CDTF">2020-11-21T01:51:17Z</dcterms:created>
  <dcterms:modified xsi:type="dcterms:W3CDTF">2020-11-21T01:51:17Z</dcterms:modified>
</cp:coreProperties>
</file>