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406257-09AF-4BB3-AD67-B467F16738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829BEB-6CB3-44CF-AEAE-B7110C68529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4847BC-5D5E-459D-803B-47D5D1AB67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494F75-A8E7-46AC-94C7-760BF8FD40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5FBAC7-6779-472E-8778-CB5AE62DB8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60BBC1-9E69-4B15-9567-1E2ADA79D9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927EBF4-00F9-489D-9C6F-7C67B312A0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5E10C63-9F0E-4D4D-91FF-48EF8EB2C9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3C9E18E-5698-43F3-AC0F-3D6FDCBD60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D9AFF5-D56C-45EC-833E-594179975B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4CEFA73-E50A-402D-8665-68AF56E30B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35013"/>
            <a:ext cx="7772400" cy="5386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3627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2020-11-21T01:51:17.500</cp:lastPrinted>
  <dcterms:created xsi:type="dcterms:W3CDTF">2020-11-21T01:51:17Z</dcterms:created>
  <dcterms:modified xsi:type="dcterms:W3CDTF">2020-11-21T01:51:17Z</dcterms:modified>
</cp:coreProperties>
</file>