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0D780D-D350-4D7F-AF55-D1E177C328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462C26-B1C8-451A-9561-2B8171A086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28DB6B-BD08-48E0-99AE-8E84DB5D60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5E7902-EA2A-4260-926E-0E056E92B6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ACBB83-7A95-4062-8777-35F3A90924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A3A5D4-A7FA-4136-8E4D-9FCB79A541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F6E04E2-4089-431E-8A7C-7AE2037E8C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0D27061-0D9A-4CCE-A646-BC7AEE88DF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C9E4ADB-2785-491E-9723-6379CF2BC5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E7C964-74F5-4F0D-A3D1-5C6BCB7520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1BBEE3-0973-4366-867F-9995448738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685800"/>
            <a:ext cx="66833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50875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2020-11-21T01:51:17.793</cp:lastPrinted>
  <dcterms:created xsi:type="dcterms:W3CDTF">2020-11-21T01:51:17Z</dcterms:created>
  <dcterms:modified xsi:type="dcterms:W3CDTF">2020-11-21T01:51:17Z</dcterms:modified>
</cp:coreProperties>
</file>