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355B33-6268-421A-B436-4E216C1AD4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EF33D5-905F-4A8C-80B1-07CE4BFEDD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2EE1-085D-4756-98A1-A3EF84B8D8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58EEA7-B0E4-4046-88EC-1C182A17BF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E6F4EE-345A-4FFF-9970-7E4A427946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9BDA06-F177-41B0-B143-4AD9578D56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43A3FB4-8DFD-486C-BA8B-3BCC64E7E0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3BDE824-153F-439A-A57C-A38E9D9DBA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5F1CC57-B24A-4D6B-BDA0-3BA16135B3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66AF55-E387-42B6-99F6-DAE45D49B4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F510C6-4CB9-4684-BFCD-63AD737808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25" y="685800"/>
            <a:ext cx="38909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01271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2020-11-21T01:51:18.181</cp:lastPrinted>
  <dcterms:created xsi:type="dcterms:W3CDTF">2020-11-21T01:51:18Z</dcterms:created>
  <dcterms:modified xsi:type="dcterms:W3CDTF">2020-11-21T01:51:18Z</dcterms:modified>
</cp:coreProperties>
</file>