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E21845-B505-485D-A9C3-84AB0DE0DE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B381B5-7D07-4E1A-8FE0-629E6989BF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4D0F68-472A-4979-A768-774F039D80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16CAAE-9A50-49E1-91A7-4FF5190726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F555D8-CB58-4DCD-8DD3-8B9D16E384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94D4784-3B47-4DA4-A704-EECCD7EEEC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446023B-B2FA-40BD-89C6-17FB15B6AD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1939C77-4261-455A-BDAB-6C96C11205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1758858-1CD9-4951-8683-291A267D09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9CAD935-C06F-4380-8AD0-C3A715D94A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CBE0011-B5C7-4ECF-94CD-A6469D79D4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6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685800"/>
            <a:ext cx="77152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481981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2020-11-21T01:51:18.445</cp:lastPrinted>
  <dcterms:created xsi:type="dcterms:W3CDTF">2020-11-21T01:51:18Z</dcterms:created>
  <dcterms:modified xsi:type="dcterms:W3CDTF">2020-11-21T01:51:18Z</dcterms:modified>
</cp:coreProperties>
</file>