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93C463-EF81-403E-8E63-693E56ACA8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8C2EF-CF5B-420B-8278-C3C44C8BCD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4699CE-B5DD-499A-A1C6-3F0A0127A5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51CB0D-1AE6-4EBB-98A9-91E3C10691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2714C0-D46C-40DA-91B1-10C0F4F3A7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BC35869-D7EB-478A-BEB8-697245EEDB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A0A7592-CF78-474D-AD9F-78498823D5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B638364-F934-427E-81CC-7344571930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25D4E0F-5125-46AC-AFEB-564E556943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8F7A135-3CBA-420D-B38A-D425E0103A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E2125F0-2D04-4515-93C3-8D4C577BC2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6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13" y="685800"/>
            <a:ext cx="60737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908110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2020-11-21T01:51:18.722</cp:lastPrinted>
  <dcterms:created xsi:type="dcterms:W3CDTF">2020-11-21T01:51:18Z</dcterms:created>
  <dcterms:modified xsi:type="dcterms:W3CDTF">2020-11-21T01:51:18Z</dcterms:modified>
</cp:coreProperties>
</file>