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606BACA-853C-4135-908B-794105511C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8199B5-558C-4BF3-AB66-A03A595E7C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3A1B8D-E125-4562-8879-31FB017B15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528D10-7138-4FE3-B98A-108FF64D54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55A331-F5BF-4755-BCAB-5DD0D5145D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FB7DEF1-9FC8-451C-8A71-4ACC10C640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6AB378B-0050-4160-BD68-E804179CE8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CAC36A6-77AA-49DB-818A-BC20443B38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EDA9A94-AE08-4E79-9795-6ECA12B956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AE161EA-987F-4385-B965-99C18955B9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E9EA750-4B1C-443C-BF19-0FE409A062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6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84225"/>
            <a:ext cx="7772400" cy="5289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915397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2020-11-21T01:51:19.008</cp:lastPrinted>
  <dcterms:created xsi:type="dcterms:W3CDTF">2020-11-21T01:51:19Z</dcterms:created>
  <dcterms:modified xsi:type="dcterms:W3CDTF">2020-11-21T01:51:19Z</dcterms:modified>
</cp:coreProperties>
</file>