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53FFF7-912D-4457-88DB-73DDC95050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AA11B7-AEF5-42B7-97DD-64AA425331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350CE6-F005-46D1-8C0F-89ED19D4D0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672F5C-6D59-43F3-8737-3C48F85AFC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B3A2A2-DDD0-4368-9957-9E6C1231FA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14F3E6-8E94-4C9E-8E6B-EB88744DF3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47693D-4CE5-4B56-A25E-6B6F307D87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A49FA7-073B-4784-B5FD-9C4C72B868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5A5EED0-D576-4720-9523-2EB9C211A8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3FFA4C-9FEE-4F31-9ED6-973097E3C7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4F5C38-B6AB-44DB-A579-5D9E37BC83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42950"/>
            <a:ext cx="7772400" cy="537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2928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2020-11-21T01:51:19.293</cp:lastPrinted>
  <dcterms:created xsi:type="dcterms:W3CDTF">2020-11-21T01:51:19Z</dcterms:created>
  <dcterms:modified xsi:type="dcterms:W3CDTF">2020-11-21T01:51:19Z</dcterms:modified>
</cp:coreProperties>
</file>