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B0D259-DFE3-4EEB-A829-2E95EC7394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303CDA-1489-49D6-B90F-D0847BEFBB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A3A952-30BD-418A-ACDB-97B03F34D6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3C3A56-C1DE-4998-9D84-9693DE4BAF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83F532-AA12-4370-A884-91FE99D695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F1C0651-B491-41A7-9E01-EA9F5772DC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89540A0-7532-46A6-9EBF-4B8169BCD1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4FB8232-8D19-4494-A929-CCEB641648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F2A7B7D-0EBA-4C0D-B7C2-41919A58A77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1708F68-EC4E-49EB-A56F-D7C3807730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DAA5A4C-DC84-4CE2-9B80-796981DD77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6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8" y="685800"/>
            <a:ext cx="39973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3493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2020-11-21T01:51:19.685</cp:lastPrinted>
  <dcterms:created xsi:type="dcterms:W3CDTF">2020-11-21T01:51:19Z</dcterms:created>
  <dcterms:modified xsi:type="dcterms:W3CDTF">2020-11-21T01:51:19Z</dcterms:modified>
</cp:coreProperties>
</file>