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7B73871-36F0-4463-811E-620D617E58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F682CF-7695-4CF1-9D19-DE8F316200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1AA4E17-48C1-4CF1-89DA-BBC750DEFC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4DCFAB-733F-442C-9F10-2B21A4C07B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B56DE4-A58B-4663-96ED-CFA4EB8239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4CA1DE5-8E74-4E61-9BA7-1BFC28F15C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9C422AC-3446-446E-9DB3-5FB5C48CDA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A6EF414-46A2-4718-9764-D2036E655D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1F13AAE-CA09-4AF5-A594-E3A99C412E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C6EE5E2-1EF3-48C1-B74F-21AC95D8CF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17590B1-1412-4F7E-AEAE-E6EFDC282B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6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92288"/>
            <a:ext cx="7772400" cy="3273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196256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2020-11-21T01:51:19.957</cp:lastPrinted>
  <dcterms:created xsi:type="dcterms:W3CDTF">2020-11-21T01:51:19Z</dcterms:created>
  <dcterms:modified xsi:type="dcterms:W3CDTF">2020-11-21T01:51:19Z</dcterms:modified>
</cp:coreProperties>
</file>