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D1FC0E-DEBD-4F68-8909-1EDE72BB1C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65F7BF-AAC9-4274-A054-A40CFB70BA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4A1EBF-9B17-490D-8D0B-AAA8500064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136F21-6FAE-43E5-BA3F-8A922BB658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A2D61D-5AD7-495B-B598-DE6EC51C40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6AEBD2E-9DFE-4EB0-B843-01AF7DBB6B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2B5DD9E-5A64-4E54-B7C7-09A329C013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9A75A3B-E6F8-4D41-A805-DFC83C42C5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D820102-C5BA-4CA2-90B1-8E01DBCBFB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E058B7-C626-458C-8274-81435393F8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50D168-0428-4237-B919-73D00D0067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19138"/>
            <a:ext cx="7772400" cy="5419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28176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2020-11-21T01:51:20.224</cp:lastPrinted>
  <dcterms:created xsi:type="dcterms:W3CDTF">2020-11-21T01:51:20Z</dcterms:created>
  <dcterms:modified xsi:type="dcterms:W3CDTF">2020-11-21T01:51:20Z</dcterms:modified>
</cp:coreProperties>
</file>