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225327-9ECF-4A91-BF2E-5BF323B155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0AD4-D9C0-421C-BFEE-981280C7D1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183272-D259-4B59-B458-F3B2F361CB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5283E1-A230-4A45-A582-1CEF07F248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B27301-1ECD-437D-9B30-6135D638A5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F12FD8-84E8-4473-815F-6D6B84C7DA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8F17C7C-D4CF-41AF-BDC3-EE3D4BE6E7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51EE6F-E86C-46F8-B5A6-F01A66A59E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3049A4-4991-43A2-A935-31340ACFED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C1EF24-9D3A-41FD-BC8E-107887A727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82D796-7D70-4F35-9B45-C0BB356B09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38413"/>
            <a:ext cx="7772400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150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2020-11-21T01:51:20.501</cp:lastPrinted>
  <dcterms:created xsi:type="dcterms:W3CDTF">2020-11-21T01:51:20Z</dcterms:created>
  <dcterms:modified xsi:type="dcterms:W3CDTF">2020-11-21T01:51:20Z</dcterms:modified>
</cp:coreProperties>
</file>