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6F9CC-F721-4A7C-9C6B-BC3203BAB4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761524-DA2D-4977-B03A-91F93C44F5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140B9A-7913-40F8-8A0B-096E0181FF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2E3B50-D2B0-4EFC-B921-C6D813EA1C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8B8AFD-B7F5-4FB7-8BB3-D7CB935F4A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1575FE-6E40-4CCD-8ADA-E17F7ABB25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3D05B7-1E5C-48D8-A7A2-BCDD18332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F8AADD3-2948-4E89-8173-6EFFB54C0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A28110-56ED-43BF-A040-9BB939EB9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DA7629-2548-40FD-957B-D50432296D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5EA17A-E967-4377-B208-A965B82915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6425"/>
            <a:ext cx="7772400" cy="310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664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2020-11-21T01:51:20.740</cp:lastPrinted>
  <dcterms:created xsi:type="dcterms:W3CDTF">2020-11-21T01:51:20Z</dcterms:created>
  <dcterms:modified xsi:type="dcterms:W3CDTF">2020-11-21T01:51:20Z</dcterms:modified>
</cp:coreProperties>
</file>