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E3A2D1-3A72-46FB-AB77-7279CF5426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CDC26-0483-42AC-9DD8-3B9A4C611E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F5F09A-DC0A-4BA4-868E-4DEDE6A75F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4F8205-D008-4883-85B1-DA320890B1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5CB645-1073-48A7-A017-7731E89298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BE421B-B09F-4AAF-8FB0-77220CBB09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FC315B8-8483-4A3B-B7DE-7DA4F9E182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964BDB-FE08-4076-A9CD-9CC7F59406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78A746B-DD2B-46B5-92DC-42935C5122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8E457F-7F29-46F0-9A91-03CD281410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DF06FA-70EC-44DA-B3C7-DBF516E8F0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3588"/>
            <a:ext cx="7772400" cy="533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2129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2020-11-21T01:51:21.119</cp:lastPrinted>
  <dcterms:created xsi:type="dcterms:W3CDTF">2020-11-21T01:51:21Z</dcterms:created>
  <dcterms:modified xsi:type="dcterms:W3CDTF">2020-11-21T01:51:21Z</dcterms:modified>
</cp:coreProperties>
</file>