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FD7397-B218-4110-81D3-B871A440A2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7C8C87-7B45-40E7-AA38-475B38A4D9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1EF9D5-71F1-4C71-A962-2BB0156466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1E8D9B-70FA-401D-B068-358EBF9BB3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DBB81B-401B-49B3-84D8-22D1011227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504060E-1A2A-4B3E-8520-D284671A66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D8D2E59-C2D2-4FC9-A59F-2DBE1E41D0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509C1E9-4DCF-40AE-A6B5-D3D785BA9C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1A5C0A4-42FE-47F9-A7F4-135665104B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A1F69C-D985-4550-A952-B81666799C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F0AD0F-F80D-4FCA-9648-B4754367E6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95425"/>
            <a:ext cx="777240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8066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2020-11-21T01:51:21.412</cp:lastPrinted>
  <dcterms:created xsi:type="dcterms:W3CDTF">2020-11-21T01:51:21Z</dcterms:created>
  <dcterms:modified xsi:type="dcterms:W3CDTF">2020-11-21T01:51:21Z</dcterms:modified>
</cp:coreProperties>
</file>