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F210E9-6D1E-417C-891B-7DD94091B2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2C178B-4C4C-45A1-ADC8-E277240673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077FB0-3681-4795-8628-D0EB2FAE48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3E4D51-3D2D-4B1E-9B6D-2FF93E44A6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042EDA-83A2-40F0-A05D-DE95839D2D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35AC47-EF01-43DC-ACA8-2AE565EDA6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7358DDC-18A9-4494-81D0-8E5D2F2A5F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6436B2F-9474-444F-8A64-2215429818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CEED86-9D4F-44D6-8678-A26378AA0D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75D001-DB48-4180-B49A-D89231E153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0CE61B-0856-40B3-9F7A-EA6BE1AD45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685800"/>
            <a:ext cx="75850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19103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2020-11-21T01:51:21.683</cp:lastPrinted>
  <dcterms:created xsi:type="dcterms:W3CDTF">2020-11-21T01:51:21Z</dcterms:created>
  <dcterms:modified xsi:type="dcterms:W3CDTF">2020-11-21T01:51:21Z</dcterms:modified>
</cp:coreProperties>
</file>