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CF9575-5CDD-4850-BE28-393D6C8EE3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44CD0A-59E6-42E3-99F8-CA3B05B356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2F1C5E-143D-4566-8C9B-31A5A9037E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85430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05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71024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4338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68624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7743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0710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8807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21BE0D-ADBB-4C35-A9F9-E48E5E4F85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7171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944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9662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FF4069-467A-49BC-AF40-0905F61B40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1364E4-322B-4F79-B683-C60DC07FF7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8C6E0382-DF89-48B3-BE5A-499F569FCB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CB6B74F-901C-44FE-AA01-23806829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A537F63-6B11-48E3-9586-EF2936AB8C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B6F5E3-C052-48ED-827D-AD2F54B29E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CF37FA-8E29-4376-A414-7FB3E9BE0D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F924C1C-6ABC-4D16-A2D5-63799798D69D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E7409C8-F345-4AC9-9A7F-A96FCEEA66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40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44613"/>
            <a:ext cx="7772400" cy="416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231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2020-11-21T01:51:21.970</cp:lastPrinted>
  <dcterms:created xsi:type="dcterms:W3CDTF">2020-11-21T01:51:21Z</dcterms:created>
  <dcterms:modified xsi:type="dcterms:W3CDTF">2020-11-21T01:51:21Z</dcterms:modified>
</cp:coreProperties>
</file>