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C33511-BACD-4D6E-A79D-28ADDD4A6E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D1BAA7-2189-4C30-A41B-38AFFB8EDA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D17D2E-2BA5-439E-AAA7-63D7B34409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442883-2A2A-4147-9079-94E39BA64F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13BFBD-40A2-4EF5-93A1-9124518C30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0E15CE-B4C7-4F38-88A2-04EF1132FE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9D82BB9-D08A-4588-9997-BB5D716AD4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07B71A2-1B41-4463-B517-365341BBA5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4F3C732-4C56-41BC-B18E-869AB5F3E5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DC37E0-B47A-4D74-AE41-C99C5C59AF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099BB4-7805-4C0E-87C8-11D912C918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763"/>
            <a:ext cx="7772400" cy="405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7874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2020-11-21T01:51:22.240</cp:lastPrinted>
  <dcterms:created xsi:type="dcterms:W3CDTF">2020-11-21T01:51:22Z</dcterms:created>
  <dcterms:modified xsi:type="dcterms:W3CDTF">2020-11-21T01:51:22Z</dcterms:modified>
</cp:coreProperties>
</file>