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498858-3C58-4A24-AFBB-9E3C0BFB46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E104EA-57D6-473B-A5A4-FA24B4C9761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224EE0-C019-4569-A432-DFBE8DEA77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BC2676-072E-44E5-848C-0000438585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5263B3-EACC-425B-9935-143E5A9DC5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C72B405-5D22-4CC5-8919-D5D8A1890C1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2B671FD-A4C2-44EF-AC99-A94CC2A1804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77E47EE-41E0-412A-B613-D44B249B93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DEC70E8-B990-4C1C-A418-F37B548AEA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3C485EF-F6C3-47F0-B3A9-24539ACDB1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DCD28E1-8A30-44B4-B77E-DE91C634439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7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685800"/>
            <a:ext cx="7137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007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2020-11-21T01:51:22.616</cp:lastPrinted>
  <dcterms:created xsi:type="dcterms:W3CDTF">2020-11-21T01:51:22Z</dcterms:created>
  <dcterms:modified xsi:type="dcterms:W3CDTF">2020-11-21T01:51:22Z</dcterms:modified>
</cp:coreProperties>
</file>