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5153F3-3B2C-4D24-9F7A-1ED1543973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C1444A-F882-42B6-8FFC-6CBD7FC193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EE847E-C760-45E8-A967-68E4D583FD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71DE8C-C9BC-4A11-AFA3-13C3F23C20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29D1E5-33DD-4D52-8F94-9AB94D0A8D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021C55-4F0B-4E34-BCDD-A41E116E59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5DEAE1-B235-440A-9284-EC232E005E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86505DD-A318-4040-A418-1AFE81717D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8BD912E-628E-4BAD-A094-4D40B747A8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BFAFEF-AD98-4852-9529-E068172ADC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8065ED-15BA-461C-BA8E-566D479531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8" y="685800"/>
            <a:ext cx="42894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25618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2020-11-21T01:51:22.891</cp:lastPrinted>
  <dcterms:created xsi:type="dcterms:W3CDTF">2020-11-21T01:51:22Z</dcterms:created>
  <dcterms:modified xsi:type="dcterms:W3CDTF">2020-11-21T01:51:22Z</dcterms:modified>
</cp:coreProperties>
</file>