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6AE9D8-17C3-4D67-A6BB-080F7B69C1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94E38D-1E06-4AE6-AB8B-00EF98F9C9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E21C97-7CCD-4142-A5CB-1212895267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61BF21-C3C0-4262-AF20-1AF60DAF95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98F6D4-8CBE-48AE-9066-2C2B9B88E8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81EEFD8-5812-4710-ABDE-DA9C91EAA5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3E7A024-6122-4DAF-8750-AE68CAE57B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E5C15A2-0C02-430B-99C2-28660B06E2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3427B5A-5E8E-487C-B170-E76C95ED01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4EB4780-65CA-417B-B049-049593FD66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76E1648-317E-4F11-8817-3EBF6F135D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7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36713"/>
            <a:ext cx="7772400" cy="358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508863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2020-11-21T01:51:23.178</cp:lastPrinted>
  <dcterms:created xsi:type="dcterms:W3CDTF">2020-11-21T01:51:23Z</dcterms:created>
  <dcterms:modified xsi:type="dcterms:W3CDTF">2020-11-21T01:51:23Z</dcterms:modified>
</cp:coreProperties>
</file>