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26C566-4EF5-40B2-8236-DEC9D99347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D1997C-617F-4630-BD92-FC19A09513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681412-AE3F-4623-A2C1-B35451F94D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9136EB-DAC1-4949-BDCC-1ACEE8C797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489E5E-13EF-40A2-8A92-30A6AD77E2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E57CFFF-C81A-4984-8C77-E69ADE090F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C4A4899-C785-4A82-A711-D846613915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4357CB8-D90F-4EA8-B756-25931D310D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C81AEEC-C326-4692-A566-81E59424EA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D55980C-734B-442B-B0E6-C6A064CAF1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2923C2E-7B8B-4CB7-BFC9-BB3E629673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8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8288"/>
            <a:ext cx="7772400" cy="3779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033820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2020-11-21T01:51:23.431</cp:lastPrinted>
  <dcterms:created xsi:type="dcterms:W3CDTF">2020-11-21T01:51:23Z</dcterms:created>
  <dcterms:modified xsi:type="dcterms:W3CDTF">2020-11-21T01:51:23Z</dcterms:modified>
</cp:coreProperties>
</file>