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24D78F-EE3A-4843-844E-8B2704AA9F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8BDB14-35DA-40A4-AD10-AB46535B71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6FA53A-EB51-481F-A9E9-2E8D433164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BBC3873-EE81-4B5F-97CB-98CBAB68C2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752202-899F-4544-9825-DF940F574D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810D7D6-83E5-4C82-8492-C49983CD19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6D68553-BF57-407E-9A73-18F185C998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649B9EB-19C3-45E9-8550-9B0434C960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84DED62-7068-45D2-9735-859B5BDAB8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F20C824-EF85-4AF6-9AA6-3D9DEBAF92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F4A2F42-9489-4F2F-A961-8EBFCB49CC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8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95375"/>
            <a:ext cx="7772400" cy="466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220814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2020-11-21T01:51:23.698</cp:lastPrinted>
  <dcterms:created xsi:type="dcterms:W3CDTF">2020-11-21T01:51:23Z</dcterms:created>
  <dcterms:modified xsi:type="dcterms:W3CDTF">2020-11-21T01:51:23Z</dcterms:modified>
</cp:coreProperties>
</file>