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DDD193-0747-478A-9FF1-88BF7C887A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2129B7C-5CC3-4947-8875-B6699ACDD6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A2C5BA-7414-476B-A9FE-1E9CBE6E87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A26674-78AE-46BD-9CE1-8A9B1AA56A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E2219A-6928-44C0-831D-3085E3CA51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41A181B-32FB-4D29-86E9-FF09F228D3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3B37AE2-DC60-40FA-B9D4-C23B7B3F7A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DD18E5F-D068-4EAF-B586-618ADDF303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D08574E-2574-42BA-8155-6D5EE1D573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ABA2A0B-FC10-4716-8AB9-92DDC247D1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35F9B94-9CB4-4121-8DF5-145AE4A6BB2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8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01675"/>
            <a:ext cx="7772400" cy="5454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742056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2020-11-21T01:51:24.072</cp:lastPrinted>
  <dcterms:created xsi:type="dcterms:W3CDTF">2020-11-21T01:51:24Z</dcterms:created>
  <dcterms:modified xsi:type="dcterms:W3CDTF">2020-11-21T01:51:24Z</dcterms:modified>
</cp:coreProperties>
</file>